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0" r:id="rId7"/>
    <p:sldId id="264" r:id="rId8"/>
    <p:sldId id="261" r:id="rId9"/>
    <p:sldId id="262" r:id="rId10"/>
    <p:sldId id="263" r:id="rId11"/>
    <p:sldId id="265" r:id="rId12"/>
    <p:sldId id="270" r:id="rId13"/>
  </p:sldIdLst>
  <p:sldSz cx="12192000" cy="6858000"/>
  <p:notesSz cx="7102475" cy="102330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330" y="1279128"/>
            <a:ext cx="6139815" cy="345364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BC6A-1E07-4D0F-942C-39689A9979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5B0D-2C32-4A63-8818-E59930218C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BC6A-1E07-4D0F-942C-39689A9979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5B0D-2C32-4A63-8818-E59930218C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BC6A-1E07-4D0F-942C-39689A9979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5B0D-2C32-4A63-8818-E59930218C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BC6A-1E07-4D0F-942C-39689A9979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5B0D-2C32-4A63-8818-E59930218C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BC6A-1E07-4D0F-942C-39689A9979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5B0D-2C32-4A63-8818-E59930218C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BC6A-1E07-4D0F-942C-39689A9979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5B0D-2C32-4A63-8818-E59930218C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BC6A-1E07-4D0F-942C-39689A9979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5B0D-2C32-4A63-8818-E59930218C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BC6A-1E07-4D0F-942C-39689A9979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5B0D-2C32-4A63-8818-E59930218C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BC6A-1E07-4D0F-942C-39689A9979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5B0D-2C32-4A63-8818-E59930218C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BC6A-1E07-4D0F-942C-39689A9979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5B0D-2C32-4A63-8818-E59930218C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BC6A-1E07-4D0F-942C-39689A9979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5B0D-2C32-4A63-8818-E59930218C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BBC6A-1E07-4D0F-942C-39689A9979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05B0D-2C32-4A63-8818-E59930218C6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hyperlink" Target="https://www.opengd77.com/downloads/CPS/Latest/OpenGD77CPSInstaller_R2023.05.08.01.exe" TargetMode="External"/><Relationship Id="rId1" Type="http://schemas.openxmlformats.org/officeDocument/2006/relationships/hyperlink" Target="https://www.opengd77.com/downloads/CPS/Latest/OpenGD77CPSInstaller_R2023.03.12.01.ex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1088822"/>
          </a:xfrm>
        </p:spPr>
        <p:txBody>
          <a:bodyPr>
            <a:normAutofit/>
          </a:bodyPr>
          <a:lstStyle/>
          <a:p>
            <a:r>
              <a:rPr lang="en-US" altLang="zh-CN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DM1701_OPENGD77</a:t>
            </a:r>
            <a:endParaRPr lang="zh-CN" alt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2726575"/>
            <a:ext cx="9144000" cy="3275214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b="1" dirty="0" smtClean="0"/>
              <a:t>硬件：</a:t>
            </a:r>
            <a:r>
              <a:rPr lang="en-US" altLang="zh-CN" b="1" dirty="0" smtClean="0"/>
              <a:t>BAOFENG</a:t>
            </a:r>
            <a:r>
              <a:rPr lang="zh-CN" altLang="en-US" b="1" dirty="0" smtClean="0"/>
              <a:t>宝锋 </a:t>
            </a:r>
            <a:r>
              <a:rPr lang="en-US" altLang="zh-CN" b="1" dirty="0" smtClean="0"/>
              <a:t>DM1701</a:t>
            </a:r>
            <a:r>
              <a:rPr lang="zh-CN" altLang="en-US" b="1" dirty="0" smtClean="0"/>
              <a:t>、</a:t>
            </a:r>
            <a:r>
              <a:rPr lang="en-US" altLang="zh-CN" b="1" dirty="0" smtClean="0"/>
              <a:t>DM1701A</a:t>
            </a:r>
            <a:r>
              <a:rPr lang="zh-CN" altLang="en-US" b="1" dirty="0" smtClean="0"/>
              <a:t>、</a:t>
            </a:r>
            <a:r>
              <a:rPr lang="en-US" altLang="zh-CN" b="1" dirty="0" smtClean="0"/>
              <a:t>DM1701B</a:t>
            </a:r>
            <a:endParaRPr lang="en-US" altLang="zh-CN" b="1" dirty="0" smtClean="0"/>
          </a:p>
          <a:p>
            <a:r>
              <a:rPr lang="en-US" altLang="zh-CN" b="1" dirty="0" smtClean="0"/>
              <a:t>CPS:OpenGD77 CPS</a:t>
            </a:r>
            <a:endParaRPr lang="en-US" altLang="zh-CN" b="1" dirty="0" smtClean="0"/>
          </a:p>
          <a:p>
            <a:r>
              <a:rPr lang="zh-CN" altLang="en-US" b="1" dirty="0" smtClean="0"/>
              <a:t>固件：</a:t>
            </a:r>
            <a:r>
              <a:rPr lang="en-US" altLang="zh-CN" b="1" dirty="0" smtClean="0"/>
              <a:t> MD9600-CSV(2571V5)-V26.45.bin</a:t>
            </a:r>
            <a:endParaRPr lang="en-US" altLang="zh-CN" b="1" dirty="0" smtClean="0"/>
          </a:p>
          <a:p>
            <a:r>
              <a:rPr lang="en-US" altLang="zh-CN" b="1" dirty="0" smtClean="0"/>
              <a:t>OpenGD77 CPS_2023.09.15</a:t>
            </a:r>
            <a:endParaRPr lang="en-US" altLang="zh-CN" b="1" dirty="0" smtClean="0"/>
          </a:p>
          <a:p>
            <a:pPr>
              <a:lnSpc>
                <a:spcPct val="120000"/>
              </a:lnSpc>
            </a:pPr>
            <a:r>
              <a:rPr lang="zh-CN" altLang="en-US" b="1" dirty="0" smtClean="0">
                <a:hlinkClick r:id="rId1"/>
              </a:rPr>
              <a:t>编程软件下载地址</a:t>
            </a:r>
            <a:endParaRPr lang="en-US" altLang="zh-CN" b="1" dirty="0" smtClean="0"/>
          </a:p>
          <a:p>
            <a:pPr>
              <a:lnSpc>
                <a:spcPct val="120000"/>
              </a:lnSpc>
            </a:pPr>
            <a:r>
              <a:rPr lang="en-US" altLang="zh-CN" b="1" dirty="0" smtClean="0">
                <a:hlinkClick r:id="rId2"/>
              </a:rPr>
              <a:t>https</a:t>
            </a:r>
            <a:r>
              <a:rPr lang="en-US" altLang="zh-CN" b="1" dirty="0">
                <a:hlinkClick r:id="rId2"/>
              </a:rPr>
              <a:t>://</a:t>
            </a:r>
            <a:r>
              <a:rPr lang="en-US" altLang="zh-CN" b="1" dirty="0" smtClean="0">
                <a:hlinkClick r:id="rId2"/>
              </a:rPr>
              <a:t>www.opengd77.com/downloads/CPS/Latest/OpenGD77CPSInstaller_R2023.05.08.01.exe</a:t>
            </a:r>
            <a:endParaRPr lang="en-US" altLang="zh-CN" b="1" dirty="0" smtClean="0"/>
          </a:p>
          <a:p>
            <a:pPr>
              <a:lnSpc>
                <a:spcPct val="120000"/>
              </a:lnSpc>
            </a:pPr>
            <a:r>
              <a:rPr lang="en-US" altLang="zh-CN" b="1" dirty="0"/>
              <a:t>https://www.opengd77.com/downloads/MDUV380_DM1701/Firmware/Latest/OpenDM1701.bin</a:t>
            </a:r>
            <a:endParaRPr lang="en-US" altLang="zh-CN" b="1" dirty="0" smtClean="0"/>
          </a:p>
          <a:p>
            <a:pPr>
              <a:lnSpc>
                <a:spcPct val="120000"/>
              </a:lnSpc>
            </a:pPr>
            <a:endParaRPr lang="en-US" altLang="zh-CN" b="1" dirty="0"/>
          </a:p>
          <a:p>
            <a:pPr>
              <a:lnSpc>
                <a:spcPct val="120000"/>
              </a:lnSpc>
            </a:pPr>
            <a:r>
              <a:rPr lang="zh-CN" altLang="en-US" b="1" dirty="0" smtClean="0"/>
              <a:t>功能操作指南下载地址</a:t>
            </a:r>
            <a:r>
              <a:rPr lang="en-US" altLang="zh-CN" b="1" dirty="0" smtClean="0"/>
              <a:t>https</a:t>
            </a:r>
            <a:r>
              <a:rPr lang="en-US" altLang="zh-CN" b="1" dirty="0"/>
              <a:t>://github.com/LibreDMR/OpenGD77_UserGuide/blob/master/OpenGD77_User_Guide_CN.md</a:t>
            </a:r>
            <a:endParaRPr lang="en-US" altLang="zh-CN" b="1" dirty="0" smtClean="0"/>
          </a:p>
          <a:p>
            <a:endParaRPr lang="zh-CN" altLang="en-US" dirty="0"/>
          </a:p>
        </p:txBody>
      </p:sp>
      <p:pic>
        <p:nvPicPr>
          <p:cNvPr id="7" name="图片 6" descr="宝锋-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455" y="56515"/>
            <a:ext cx="3665220" cy="8807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1691005"/>
            <a:ext cx="5918835" cy="41757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写入代码插件：</a:t>
            </a:r>
            <a:b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Extras &gt;&gt; OpenGD77 support &gt;&gt; Write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codeplug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405" y="1592580"/>
            <a:ext cx="6304915" cy="44284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7190" y="410210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固件升级成功完成</a:t>
            </a:r>
            <a:b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对讲机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开</a:t>
            </a: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机显示如图所示：</a:t>
            </a:r>
            <a:endParaRPr lang="zh-CN" alt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图片 3" descr="微信图片_20231017093216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5730" y="1736090"/>
            <a:ext cx="3951605" cy="4691380"/>
          </a:xfrm>
          <a:prstGeom prst="rect">
            <a:avLst/>
          </a:prstGeom>
        </p:spPr>
      </p:pic>
      <p:pic>
        <p:nvPicPr>
          <p:cNvPr id="7" name="图片 6" descr="宝锋-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-145415"/>
            <a:ext cx="5961380" cy="1432560"/>
          </a:xfrm>
          <a:prstGeom prst="rect">
            <a:avLst/>
          </a:prstGeom>
        </p:spPr>
      </p:pic>
      <p:sp>
        <p:nvSpPr>
          <p:cNvPr id="22" name="圆角矩形 21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3238410" y="3734747"/>
            <a:ext cx="538255" cy="53825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rmAutofit lnSpcReduction="10000"/>
          </a:bodyPr>
          <a:lstStyle/>
          <a:p>
            <a:pPr algn="ctr" defTabSz="1217295" eaLnBrk="0" hangingPunct="0">
              <a:buFontTx/>
              <a:buNone/>
              <a:defRPr/>
            </a:pPr>
            <a:r>
              <a:rPr lang="en-US" altLang="zh-CN" sz="2800" dirty="0">
                <a:solidFill>
                  <a:schemeClr val="bg2"/>
                </a:solidFill>
              </a:rPr>
              <a:t>1</a:t>
            </a:r>
            <a:endParaRPr lang="zh-CN" altLang="en-US" sz="2800" dirty="0">
              <a:solidFill>
                <a:schemeClr val="bg2"/>
              </a:solidFill>
            </a:endParaRPr>
          </a:p>
        </p:txBody>
      </p:sp>
      <p:sp>
        <p:nvSpPr>
          <p:cNvPr id="23" name="圆角矩形 22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3238410" y="5090930"/>
            <a:ext cx="538255" cy="53725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rmAutofit lnSpcReduction="10000"/>
          </a:bodyPr>
          <a:lstStyle/>
          <a:p>
            <a:pPr algn="ctr" defTabSz="1217295" eaLnBrk="0" hangingPunct="0">
              <a:buFontTx/>
              <a:buNone/>
              <a:defRPr/>
            </a:pPr>
            <a:r>
              <a:rPr lang="en-US" altLang="zh-CN" sz="2800" dirty="0">
                <a:solidFill>
                  <a:schemeClr val="bg2"/>
                </a:solidFill>
              </a:rPr>
              <a:t>2</a:t>
            </a:r>
            <a:endParaRPr lang="zh-CN" altLang="en-US" sz="2800" dirty="0">
              <a:solidFill>
                <a:schemeClr val="bg2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3903698" y="5003564"/>
            <a:ext cx="3682932" cy="682861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zh-CN"/>
            </a:defPPr>
            <a:lvl1pPr defTabSz="1217295" eaLnBrk="0" hangingPunct="0">
              <a:buFontTx/>
              <a:buNone/>
              <a:defRPr sz="1800">
                <a:latin typeface="+mn-lt"/>
                <a:ea typeface="Arial" panose="020B0604020202020204" pitchFamily="34" charset="0"/>
              </a:defRPr>
            </a:lvl1pPr>
          </a:lstStyle>
          <a:p>
            <a:r>
              <a:rPr lang="en-US" altLang="zh-CN" dirty="0">
                <a:ea typeface="+mn-ea"/>
              </a:rPr>
              <a:t>Wishing you a pleasant life !</a:t>
            </a:r>
            <a:endParaRPr lang="zh-CN" altLang="en-US" dirty="0">
              <a:ea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3903698" y="3646879"/>
            <a:ext cx="3682932" cy="682861"/>
          </a:xfrm>
          <a:prstGeom prst="rect">
            <a:avLst/>
          </a:prstGeom>
        </p:spPr>
        <p:txBody>
          <a:bodyPr wrap="square">
            <a:normAutofit lnSpcReduction="20000"/>
          </a:bodyPr>
          <a:lstStyle>
            <a:defPPr>
              <a:defRPr lang="zh-CN"/>
            </a:defPPr>
            <a:lvl1pPr defTabSz="1217295" eaLnBrk="0" hangingPunct="0">
              <a:buFontTx/>
              <a:buNone/>
              <a:defRPr sz="1800">
                <a:latin typeface="+mn-lt"/>
                <a:ea typeface="Arial" panose="020B060402020202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altLang="zh-CN">
                <a:ea typeface="+mn-ea"/>
              </a:rPr>
              <a:t>Thank you very much for choosing OpenGD77 .</a:t>
            </a:r>
            <a:endParaRPr lang="en-US" altLang="zh-CN">
              <a:ea typeface="+mn-ea"/>
            </a:endParaRPr>
          </a:p>
        </p:txBody>
      </p:sp>
      <p:grpSp>
        <p:nvGrpSpPr>
          <p:cNvPr id="16" name="Group 4"/>
          <p:cNvGrpSpPr>
            <a:grpSpLocks noChangeAspect="1"/>
          </p:cNvGrpSpPr>
          <p:nvPr>
            <p:custDataLst>
              <p:tags r:id="rId7"/>
            </p:custDataLst>
          </p:nvPr>
        </p:nvGrpSpPr>
        <p:grpSpPr bwMode="auto">
          <a:xfrm rot="0">
            <a:off x="377422" y="3353149"/>
            <a:ext cx="1572087" cy="1720710"/>
            <a:chOff x="1614" y="1313"/>
            <a:chExt cx="1068" cy="1169"/>
          </a:xfrm>
          <a:solidFill>
            <a:schemeClr val="accent1"/>
          </a:solidFill>
        </p:grpSpPr>
        <p:sp>
          <p:nvSpPr>
            <p:cNvPr id="17" name="Oval 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745" y="1313"/>
              <a:ext cx="252" cy="2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>
              <a:normAutofit fontScale="60000"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18" name="Oval 6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161" y="1313"/>
              <a:ext cx="252" cy="2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>
              <a:normAutofit fontScale="60000"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19" name="Freeform 7"/>
            <p:cNvSpPr/>
            <p:nvPr>
              <p:custDataLst>
                <p:tags r:id="rId10"/>
              </p:custDataLst>
            </p:nvPr>
          </p:nvSpPr>
          <p:spPr bwMode="auto">
            <a:xfrm>
              <a:off x="2366" y="2326"/>
              <a:ext cx="133" cy="156"/>
            </a:xfrm>
            <a:custGeom>
              <a:avLst/>
              <a:gdLst>
                <a:gd name="T0" fmla="*/ 0 w 56"/>
                <a:gd name="T1" fmla="*/ 0 h 66"/>
                <a:gd name="T2" fmla="*/ 0 w 56"/>
                <a:gd name="T3" fmla="*/ 38 h 66"/>
                <a:gd name="T4" fmla="*/ 28 w 56"/>
                <a:gd name="T5" fmla="*/ 66 h 66"/>
                <a:gd name="T6" fmla="*/ 28 w 56"/>
                <a:gd name="T7" fmla="*/ 66 h 66"/>
                <a:gd name="T8" fmla="*/ 56 w 56"/>
                <a:gd name="T9" fmla="*/ 38 h 66"/>
                <a:gd name="T10" fmla="*/ 56 w 56"/>
                <a:gd name="T11" fmla="*/ 0 h 66"/>
                <a:gd name="T12" fmla="*/ 0 w 56"/>
                <a:gd name="T1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66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54"/>
                    <a:pt x="13" y="66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44" y="66"/>
                    <a:pt x="56" y="54"/>
                    <a:pt x="56" y="3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>
              <a:normAutofit fontScale="52500"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20" name="Freeform 8"/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1614" y="1558"/>
              <a:ext cx="1068" cy="924"/>
            </a:xfrm>
            <a:custGeom>
              <a:avLst/>
              <a:gdLst>
                <a:gd name="T0" fmla="*/ 410 w 449"/>
                <a:gd name="T1" fmla="*/ 198 h 389"/>
                <a:gd name="T2" fmla="*/ 390 w 449"/>
                <a:gd name="T3" fmla="*/ 177 h 389"/>
                <a:gd name="T4" fmla="*/ 390 w 449"/>
                <a:gd name="T5" fmla="*/ 172 h 389"/>
                <a:gd name="T6" fmla="*/ 355 w 449"/>
                <a:gd name="T7" fmla="*/ 32 h 389"/>
                <a:gd name="T8" fmla="*/ 318 w 449"/>
                <a:gd name="T9" fmla="*/ 0 h 389"/>
                <a:gd name="T10" fmla="*/ 318 w 449"/>
                <a:gd name="T11" fmla="*/ 0 h 389"/>
                <a:gd name="T12" fmla="*/ 305 w 449"/>
                <a:gd name="T13" fmla="*/ 1 h 389"/>
                <a:gd name="T14" fmla="*/ 295 w 449"/>
                <a:gd name="T15" fmla="*/ 5 h 389"/>
                <a:gd name="T16" fmla="*/ 266 w 449"/>
                <a:gd name="T17" fmla="*/ 41 h 389"/>
                <a:gd name="T18" fmla="*/ 266 w 449"/>
                <a:gd name="T19" fmla="*/ 44 h 389"/>
                <a:gd name="T20" fmla="*/ 251 w 449"/>
                <a:gd name="T21" fmla="*/ 92 h 389"/>
                <a:gd name="T22" fmla="*/ 193 w 449"/>
                <a:gd name="T23" fmla="*/ 102 h 389"/>
                <a:gd name="T24" fmla="*/ 176 w 449"/>
                <a:gd name="T25" fmla="*/ 112 h 389"/>
                <a:gd name="T26" fmla="*/ 139 w 449"/>
                <a:gd name="T27" fmla="*/ 96 h 389"/>
                <a:gd name="T28" fmla="*/ 124 w 449"/>
                <a:gd name="T29" fmla="*/ 44 h 389"/>
                <a:gd name="T30" fmla="*/ 124 w 449"/>
                <a:gd name="T31" fmla="*/ 41 h 389"/>
                <a:gd name="T32" fmla="*/ 96 w 449"/>
                <a:gd name="T33" fmla="*/ 5 h 389"/>
                <a:gd name="T34" fmla="*/ 85 w 449"/>
                <a:gd name="T35" fmla="*/ 1 h 389"/>
                <a:gd name="T36" fmla="*/ 73 w 449"/>
                <a:gd name="T37" fmla="*/ 0 h 389"/>
                <a:gd name="T38" fmla="*/ 73 w 449"/>
                <a:gd name="T39" fmla="*/ 0 h 389"/>
                <a:gd name="T40" fmla="*/ 28 w 449"/>
                <a:gd name="T41" fmla="*/ 32 h 389"/>
                <a:gd name="T42" fmla="*/ 4 w 449"/>
                <a:gd name="T43" fmla="*/ 146 h 389"/>
                <a:gd name="T44" fmla="*/ 18 w 449"/>
                <a:gd name="T45" fmla="*/ 185 h 389"/>
                <a:gd name="T46" fmla="*/ 18 w 449"/>
                <a:gd name="T47" fmla="*/ 361 h 389"/>
                <a:gd name="T48" fmla="*/ 46 w 449"/>
                <a:gd name="T49" fmla="*/ 389 h 389"/>
                <a:gd name="T50" fmla="*/ 46 w 449"/>
                <a:gd name="T51" fmla="*/ 389 h 389"/>
                <a:gd name="T52" fmla="*/ 74 w 449"/>
                <a:gd name="T53" fmla="*/ 361 h 389"/>
                <a:gd name="T54" fmla="*/ 74 w 449"/>
                <a:gd name="T55" fmla="*/ 194 h 389"/>
                <a:gd name="T56" fmla="*/ 99 w 449"/>
                <a:gd name="T57" fmla="*/ 167 h 389"/>
                <a:gd name="T58" fmla="*/ 108 w 449"/>
                <a:gd name="T59" fmla="*/ 123 h 389"/>
                <a:gd name="T60" fmla="*/ 191 w 449"/>
                <a:gd name="T61" fmla="*/ 156 h 389"/>
                <a:gd name="T62" fmla="*/ 193 w 449"/>
                <a:gd name="T63" fmla="*/ 157 h 389"/>
                <a:gd name="T64" fmla="*/ 213 w 449"/>
                <a:gd name="T65" fmla="*/ 143 h 389"/>
                <a:gd name="T66" fmla="*/ 282 w 449"/>
                <a:gd name="T67" fmla="*/ 120 h 389"/>
                <a:gd name="T68" fmla="*/ 292 w 449"/>
                <a:gd name="T69" fmla="*/ 167 h 389"/>
                <a:gd name="T70" fmla="*/ 312 w 449"/>
                <a:gd name="T71" fmla="*/ 192 h 389"/>
                <a:gd name="T72" fmla="*/ 325 w 449"/>
                <a:gd name="T73" fmla="*/ 192 h 389"/>
                <a:gd name="T74" fmla="*/ 341 w 449"/>
                <a:gd name="T75" fmla="*/ 173 h 389"/>
                <a:gd name="T76" fmla="*/ 316 w 449"/>
                <a:gd name="T77" fmla="*/ 88 h 389"/>
                <a:gd name="T78" fmla="*/ 323 w 449"/>
                <a:gd name="T79" fmla="*/ 85 h 389"/>
                <a:gd name="T80" fmla="*/ 349 w 449"/>
                <a:gd name="T81" fmla="*/ 177 h 389"/>
                <a:gd name="T82" fmla="*/ 330 w 449"/>
                <a:gd name="T83" fmla="*/ 198 h 389"/>
                <a:gd name="T84" fmla="*/ 291 w 449"/>
                <a:gd name="T85" fmla="*/ 198 h 389"/>
                <a:gd name="T86" fmla="*/ 291 w 449"/>
                <a:gd name="T87" fmla="*/ 315 h 389"/>
                <a:gd name="T88" fmla="*/ 449 w 449"/>
                <a:gd name="T89" fmla="*/ 315 h 389"/>
                <a:gd name="T90" fmla="*/ 449 w 449"/>
                <a:gd name="T91" fmla="*/ 198 h 389"/>
                <a:gd name="T92" fmla="*/ 410 w 449"/>
                <a:gd name="T93" fmla="*/ 198 h 389"/>
                <a:gd name="T94" fmla="*/ 344 w 449"/>
                <a:gd name="T95" fmla="*/ 198 h 389"/>
                <a:gd name="T96" fmla="*/ 355 w 449"/>
                <a:gd name="T97" fmla="*/ 189 h 389"/>
                <a:gd name="T98" fmla="*/ 370 w 449"/>
                <a:gd name="T99" fmla="*/ 196 h 389"/>
                <a:gd name="T100" fmla="*/ 374 w 449"/>
                <a:gd name="T101" fmla="*/ 196 h 389"/>
                <a:gd name="T102" fmla="*/ 385 w 449"/>
                <a:gd name="T103" fmla="*/ 189 h 389"/>
                <a:gd name="T104" fmla="*/ 395 w 449"/>
                <a:gd name="T105" fmla="*/ 198 h 389"/>
                <a:gd name="T106" fmla="*/ 344 w 449"/>
                <a:gd name="T107" fmla="*/ 198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9" h="389">
                  <a:moveTo>
                    <a:pt x="410" y="198"/>
                  </a:moveTo>
                  <a:cubicBezTo>
                    <a:pt x="408" y="188"/>
                    <a:pt x="400" y="180"/>
                    <a:pt x="390" y="177"/>
                  </a:cubicBezTo>
                  <a:cubicBezTo>
                    <a:pt x="390" y="175"/>
                    <a:pt x="390" y="173"/>
                    <a:pt x="390" y="172"/>
                  </a:cubicBezTo>
                  <a:cubicBezTo>
                    <a:pt x="387" y="158"/>
                    <a:pt x="355" y="32"/>
                    <a:pt x="355" y="32"/>
                  </a:cubicBezTo>
                  <a:cubicBezTo>
                    <a:pt x="351" y="11"/>
                    <a:pt x="336" y="0"/>
                    <a:pt x="318" y="0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8" y="0"/>
                    <a:pt x="311" y="0"/>
                    <a:pt x="305" y="1"/>
                  </a:cubicBezTo>
                  <a:cubicBezTo>
                    <a:pt x="300" y="2"/>
                    <a:pt x="295" y="5"/>
                    <a:pt x="295" y="5"/>
                  </a:cubicBezTo>
                  <a:cubicBezTo>
                    <a:pt x="281" y="11"/>
                    <a:pt x="268" y="25"/>
                    <a:pt x="266" y="41"/>
                  </a:cubicBezTo>
                  <a:cubicBezTo>
                    <a:pt x="266" y="42"/>
                    <a:pt x="266" y="43"/>
                    <a:pt x="266" y="44"/>
                  </a:cubicBezTo>
                  <a:cubicBezTo>
                    <a:pt x="262" y="69"/>
                    <a:pt x="259" y="85"/>
                    <a:pt x="251" y="92"/>
                  </a:cubicBezTo>
                  <a:cubicBezTo>
                    <a:pt x="243" y="99"/>
                    <a:pt x="225" y="102"/>
                    <a:pt x="193" y="102"/>
                  </a:cubicBezTo>
                  <a:cubicBezTo>
                    <a:pt x="186" y="102"/>
                    <a:pt x="179" y="106"/>
                    <a:pt x="176" y="112"/>
                  </a:cubicBezTo>
                  <a:cubicBezTo>
                    <a:pt x="156" y="108"/>
                    <a:pt x="145" y="103"/>
                    <a:pt x="139" y="96"/>
                  </a:cubicBezTo>
                  <a:cubicBezTo>
                    <a:pt x="131" y="87"/>
                    <a:pt x="128" y="70"/>
                    <a:pt x="124" y="44"/>
                  </a:cubicBezTo>
                  <a:cubicBezTo>
                    <a:pt x="124" y="43"/>
                    <a:pt x="124" y="42"/>
                    <a:pt x="124" y="41"/>
                  </a:cubicBezTo>
                  <a:cubicBezTo>
                    <a:pt x="122" y="25"/>
                    <a:pt x="109" y="11"/>
                    <a:pt x="96" y="5"/>
                  </a:cubicBezTo>
                  <a:cubicBezTo>
                    <a:pt x="96" y="5"/>
                    <a:pt x="91" y="2"/>
                    <a:pt x="85" y="1"/>
                  </a:cubicBezTo>
                  <a:cubicBezTo>
                    <a:pt x="79" y="0"/>
                    <a:pt x="73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54" y="0"/>
                    <a:pt x="33" y="11"/>
                    <a:pt x="28" y="32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0" y="162"/>
                    <a:pt x="7" y="175"/>
                    <a:pt x="18" y="185"/>
                  </a:cubicBezTo>
                  <a:cubicBezTo>
                    <a:pt x="18" y="361"/>
                    <a:pt x="18" y="361"/>
                    <a:pt x="18" y="361"/>
                  </a:cubicBezTo>
                  <a:cubicBezTo>
                    <a:pt x="18" y="377"/>
                    <a:pt x="31" y="389"/>
                    <a:pt x="46" y="389"/>
                  </a:cubicBezTo>
                  <a:cubicBezTo>
                    <a:pt x="46" y="389"/>
                    <a:pt x="46" y="389"/>
                    <a:pt x="46" y="389"/>
                  </a:cubicBezTo>
                  <a:cubicBezTo>
                    <a:pt x="62" y="389"/>
                    <a:pt x="74" y="377"/>
                    <a:pt x="74" y="361"/>
                  </a:cubicBezTo>
                  <a:cubicBezTo>
                    <a:pt x="74" y="194"/>
                    <a:pt x="74" y="194"/>
                    <a:pt x="74" y="194"/>
                  </a:cubicBezTo>
                  <a:cubicBezTo>
                    <a:pt x="86" y="190"/>
                    <a:pt x="96" y="181"/>
                    <a:pt x="99" y="167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23" y="141"/>
                    <a:pt x="147" y="150"/>
                    <a:pt x="191" y="156"/>
                  </a:cubicBezTo>
                  <a:cubicBezTo>
                    <a:pt x="192" y="156"/>
                    <a:pt x="193" y="157"/>
                    <a:pt x="193" y="157"/>
                  </a:cubicBezTo>
                  <a:cubicBezTo>
                    <a:pt x="202" y="157"/>
                    <a:pt x="210" y="151"/>
                    <a:pt x="213" y="143"/>
                  </a:cubicBezTo>
                  <a:cubicBezTo>
                    <a:pt x="247" y="141"/>
                    <a:pt x="268" y="134"/>
                    <a:pt x="282" y="120"/>
                  </a:cubicBezTo>
                  <a:cubicBezTo>
                    <a:pt x="292" y="167"/>
                    <a:pt x="292" y="167"/>
                    <a:pt x="292" y="167"/>
                  </a:cubicBezTo>
                  <a:cubicBezTo>
                    <a:pt x="294" y="179"/>
                    <a:pt x="302" y="187"/>
                    <a:pt x="312" y="192"/>
                  </a:cubicBezTo>
                  <a:cubicBezTo>
                    <a:pt x="325" y="192"/>
                    <a:pt x="325" y="192"/>
                    <a:pt x="325" y="192"/>
                  </a:cubicBezTo>
                  <a:cubicBezTo>
                    <a:pt x="328" y="184"/>
                    <a:pt x="334" y="177"/>
                    <a:pt x="341" y="173"/>
                  </a:cubicBezTo>
                  <a:cubicBezTo>
                    <a:pt x="334" y="140"/>
                    <a:pt x="325" y="108"/>
                    <a:pt x="316" y="88"/>
                  </a:cubicBezTo>
                  <a:cubicBezTo>
                    <a:pt x="311" y="77"/>
                    <a:pt x="319" y="74"/>
                    <a:pt x="323" y="85"/>
                  </a:cubicBezTo>
                  <a:cubicBezTo>
                    <a:pt x="327" y="95"/>
                    <a:pt x="343" y="145"/>
                    <a:pt x="349" y="177"/>
                  </a:cubicBezTo>
                  <a:cubicBezTo>
                    <a:pt x="339" y="180"/>
                    <a:pt x="332" y="188"/>
                    <a:pt x="330" y="198"/>
                  </a:cubicBezTo>
                  <a:cubicBezTo>
                    <a:pt x="291" y="198"/>
                    <a:pt x="291" y="198"/>
                    <a:pt x="291" y="198"/>
                  </a:cubicBezTo>
                  <a:cubicBezTo>
                    <a:pt x="291" y="315"/>
                    <a:pt x="291" y="315"/>
                    <a:pt x="291" y="315"/>
                  </a:cubicBezTo>
                  <a:cubicBezTo>
                    <a:pt x="449" y="315"/>
                    <a:pt x="449" y="315"/>
                    <a:pt x="449" y="315"/>
                  </a:cubicBezTo>
                  <a:cubicBezTo>
                    <a:pt x="449" y="198"/>
                    <a:pt x="449" y="198"/>
                    <a:pt x="449" y="198"/>
                  </a:cubicBezTo>
                  <a:lnTo>
                    <a:pt x="410" y="198"/>
                  </a:lnTo>
                  <a:close/>
                  <a:moveTo>
                    <a:pt x="344" y="198"/>
                  </a:moveTo>
                  <a:cubicBezTo>
                    <a:pt x="346" y="194"/>
                    <a:pt x="350" y="190"/>
                    <a:pt x="355" y="189"/>
                  </a:cubicBezTo>
                  <a:cubicBezTo>
                    <a:pt x="359" y="194"/>
                    <a:pt x="364" y="196"/>
                    <a:pt x="370" y="196"/>
                  </a:cubicBezTo>
                  <a:cubicBezTo>
                    <a:pt x="371" y="196"/>
                    <a:pt x="373" y="196"/>
                    <a:pt x="374" y="196"/>
                  </a:cubicBezTo>
                  <a:cubicBezTo>
                    <a:pt x="378" y="195"/>
                    <a:pt x="382" y="193"/>
                    <a:pt x="385" y="189"/>
                  </a:cubicBezTo>
                  <a:cubicBezTo>
                    <a:pt x="390" y="190"/>
                    <a:pt x="394" y="194"/>
                    <a:pt x="395" y="198"/>
                  </a:cubicBezTo>
                  <a:lnTo>
                    <a:pt x="344" y="1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>
              <a:norm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/>
            </a:p>
          </p:txBody>
        </p:sp>
      </p:grpSp>
    </p:spTree>
    <p:custDataLst>
      <p:tags r:id="rId1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无线电类型选择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内容占位符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671445" y="2124710"/>
            <a:ext cx="6848475" cy="37528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固件下载：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Extras&gt;Firmware loader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614295" y="1825625"/>
            <a:ext cx="696214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选择机型及固件：</a:t>
            </a:r>
            <a:b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DM-1701/RT-84&gt;&gt;Select official firmware (donor) file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614295" y="1825625"/>
            <a:ext cx="696214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选择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MD9600-CSV(2571V5)-V26.45.bin, </a:t>
            </a: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并且打开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614295" y="1825625"/>
            <a:ext cx="696214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8861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连接写频线，同时按住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PTT</a:t>
            </a: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和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SK1</a:t>
            </a:r>
            <a: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(PTT</a:t>
            </a:r>
            <a:r>
              <a:rPr lang="zh-CN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上方</a:t>
            </a:r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键打开对讲机，进入固件升级模式（红绿灯交替闪烁）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795270" y="1986280"/>
            <a:ext cx="6600825" cy="40290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010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选择开源固件：</a:t>
            </a:r>
            <a:b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&gt;&gt;Select openMD9600 file &amp; update</a:t>
            </a:r>
            <a:b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内容占位符 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03095" y="1336675"/>
            <a:ext cx="8250555" cy="51568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选择固件文件</a:t>
            </a:r>
            <a:b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</a:b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&gt;&gt;OpenDM1701.bin(</a:t>
            </a: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文件名（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N</a:t>
            </a: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）：输入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&gt;&gt;*.*&gt;&gt;Enter</a:t>
            </a:r>
            <a:r>
              <a:rPr lang="zh-CN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查询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bin</a:t>
            </a: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文件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)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内容占位符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14195" y="1479550"/>
            <a:ext cx="8563610" cy="51841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确定选择，进入刷机状态；</a:t>
            </a:r>
            <a:b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刷机完成显示如对讲机界面。</a:t>
            </a:r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1817312"/>
            <a:ext cx="6422296" cy="4351338"/>
          </a:xfrm>
          <a:prstGeom prst="rect">
            <a:avLst/>
          </a:prstGeom>
        </p:spPr>
      </p:pic>
      <p:pic>
        <p:nvPicPr>
          <p:cNvPr id="3" name="图片 2" descr="1697506863407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710" y="1691005"/>
            <a:ext cx="2799715" cy="433324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TEMPLATE_CATEGORY" val="diagram"/>
  <p:tag name="KSO_WM_TEMPLATE_INDEX" val="20168353"/>
  <p:tag name="KSO_WM_TAG_VERSION" val="1.0"/>
  <p:tag name="KSO_WM_BEAUTIFY_FLAG" val="#wm#"/>
  <p:tag name="KSO_WM_UNIT_TYPE" val="l_h_i"/>
  <p:tag name="KSO_WM_UNIT_INDEX" val="1_1_1"/>
  <p:tag name="KSO_WM_UNIT_ID" val="diagram20168353_2*l_h_i*1_1_1"/>
  <p:tag name="KSO_WM_UNIT_LAYERLEVEL" val="1_1_1"/>
  <p:tag name="KSO_WM_DIAGRAM_GROUP_CODE" val="l1-1"/>
  <p:tag name="KSO_WM_UNIT_FILL_FORE_SCHEMECOLOR_INDEX" val="5"/>
  <p:tag name="KSO_WM_UNIT_FILL_TYPE" val="1"/>
  <p:tag name="KSO_WM_UNIT_TEXT_FILL_FORE_SCHEMECOLOR_INDEX" val="16"/>
  <p:tag name="KSO_WM_UNIT_TEXT_FILL_TYPE" val="1"/>
  <p:tag name="KSO_WM_UNIT_USESOURCEFORMAT_APPLY" val="0"/>
</p:tagLst>
</file>

<file path=ppt/tags/tag10.xml><?xml version="1.0" encoding="utf-8"?>
<p:tagLst xmlns:p="http://schemas.openxmlformats.org/presentationml/2006/main">
  <p:tag name="KSO_WM_SLIDE_ITEM_CNT" val="2"/>
</p:tagLst>
</file>

<file path=ppt/tags/tag2.xml><?xml version="1.0" encoding="utf-8"?>
<p:tagLst xmlns:p="http://schemas.openxmlformats.org/presentationml/2006/main">
  <p:tag name="KSO_WM_TEMPLATE_CATEGORY" val="diagram"/>
  <p:tag name="KSO_WM_TEMPLATE_INDEX" val="20168353"/>
  <p:tag name="KSO_WM_TAG_VERSION" val="1.0"/>
  <p:tag name="KSO_WM_BEAUTIFY_FLAG" val="#wm#"/>
  <p:tag name="KSO_WM_UNIT_TYPE" val="l_h_i"/>
  <p:tag name="KSO_WM_UNIT_INDEX" val="1_2_1"/>
  <p:tag name="KSO_WM_UNIT_ID" val="diagram20168353_2*l_h_i*1_2_1"/>
  <p:tag name="KSO_WM_UNIT_LAYERLEVEL" val="1_1_1"/>
  <p:tag name="KSO_WM_DIAGRAM_GROUP_CODE" val="l1-1"/>
  <p:tag name="KSO_WM_UNIT_FILL_FORE_SCHEMECOLOR_INDEX" val="5"/>
  <p:tag name="KSO_WM_UNIT_FILL_TYPE" val="1"/>
  <p:tag name="KSO_WM_UNIT_TEXT_FILL_FORE_SCHEMECOLOR_INDEX" val="16"/>
  <p:tag name="KSO_WM_UNIT_TEXT_FILL_TYPE" val="1"/>
  <p:tag name="KSO_WM_UNIT_USESOURCEFORMAT_APPLY" val="0"/>
</p:tagLst>
</file>

<file path=ppt/tags/tag3.xml><?xml version="1.0" encoding="utf-8"?>
<p:tagLst xmlns:p="http://schemas.openxmlformats.org/presentationml/2006/main">
  <p:tag name="KSO_WM_TEMPLATE_CATEGORY" val="diagram"/>
  <p:tag name="KSO_WM_TEMPLATE_INDEX" val="20168353"/>
  <p:tag name="KSO_WM_TAG_VERSION" val="1.0"/>
  <p:tag name="KSO_WM_BEAUTIFY_FLAG" val="#wm#"/>
  <p:tag name="KSO_WM_UNIT_TYPE" val="l_h_f"/>
  <p:tag name="KSO_WM_UNIT_INDEX" val="1_2_1"/>
  <p:tag name="KSO_WM_UNIT_LAYERLEVEL" val="1_1_1"/>
  <p:tag name="KSO_WM_UNIT_VALUE" val="60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l1-1"/>
  <p:tag name="KSO_WM_UNIT_ID" val="diagram20168353_2*l_h_f*1_2_1"/>
  <p:tag name="KSO_WM_UNIT_TEXT_FILL_FORE_SCHEMECOLOR_INDEX" val="13"/>
  <p:tag name="KSO_WM_UNIT_TEXT_FILL_TYPE" val="1"/>
  <p:tag name="KSO_WM_UNIT_USESOURCEFORMAT_APPLY" val="0"/>
</p:tagLst>
</file>

<file path=ppt/tags/tag4.xml><?xml version="1.0" encoding="utf-8"?>
<p:tagLst xmlns:p="http://schemas.openxmlformats.org/presentationml/2006/main">
  <p:tag name="KSO_WM_TEMPLATE_CATEGORY" val="diagram"/>
  <p:tag name="KSO_WM_TEMPLATE_INDEX" val="20168353"/>
  <p:tag name="KSO_WM_TAG_VERSION" val="1.0"/>
  <p:tag name="KSO_WM_BEAUTIFY_FLAG" val="#wm#"/>
  <p:tag name="KSO_WM_UNIT_TYPE" val="l_h_f"/>
  <p:tag name="KSO_WM_UNIT_INDEX" val="1_1_1"/>
  <p:tag name="KSO_WM_UNIT_LAYERLEVEL" val="1_1_1"/>
  <p:tag name="KSO_WM_UNIT_VALUE" val="60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l1-1"/>
  <p:tag name="KSO_WM_UNIT_ID" val="diagram20168353_2*l_h_f*1_1_1"/>
  <p:tag name="KSO_WM_UNIT_TEXT_FILL_FORE_SCHEMECOLOR_INDEX" val="13"/>
  <p:tag name="KSO_WM_UNIT_TEXT_FILL_TYPE" val="1"/>
  <p:tag name="KSO_WM_UNIT_USESOURCEFORMAT_APPLY" val="0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68353_2*i*6"/>
  <p:tag name="KSO_WM_TEMPLATE_CATEGORY" val="diagram"/>
  <p:tag name="KSO_WM_TEMPLATE_INDEX" val="20168353"/>
  <p:tag name="KSO_WM_UNIT_INDEX" val="6"/>
</p:tagLst>
</file>

<file path=ppt/tags/tag6.xml><?xml version="1.0" encoding="utf-8"?>
<p:tagLst xmlns:p="http://schemas.openxmlformats.org/presentationml/2006/main">
  <p:tag name="KSO_WM_TEMPLATE_CATEGORY" val="diagram"/>
  <p:tag name="KSO_WM_TEMPLATE_INDEX" val="20168353"/>
  <p:tag name="KSO_WM_TAG_VERSION" val="1.0"/>
  <p:tag name="KSO_WM_BEAUTIFY_FLAG" val="#wm#"/>
  <p:tag name="KSO_WM_UNIT_TYPE" val="l_i"/>
  <p:tag name="KSO_WM_UNIT_INDEX" val="1_1"/>
  <p:tag name="KSO_WM_UNIT_ID" val="diagram20168353_2*l_i*1_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7.xml><?xml version="1.0" encoding="utf-8"?>
<p:tagLst xmlns:p="http://schemas.openxmlformats.org/presentationml/2006/main">
  <p:tag name="KSO_WM_TEMPLATE_CATEGORY" val="diagram"/>
  <p:tag name="KSO_WM_TEMPLATE_INDEX" val="20168353"/>
  <p:tag name="KSO_WM_TAG_VERSION" val="1.0"/>
  <p:tag name="KSO_WM_BEAUTIFY_FLAG" val="#wm#"/>
  <p:tag name="KSO_WM_UNIT_TYPE" val="l_i"/>
  <p:tag name="KSO_WM_UNIT_INDEX" val="1_2"/>
  <p:tag name="KSO_WM_UNIT_ID" val="diagram20168353_2*l_i*1_2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8.xml><?xml version="1.0" encoding="utf-8"?>
<p:tagLst xmlns:p="http://schemas.openxmlformats.org/presentationml/2006/main">
  <p:tag name="KSO_WM_TEMPLATE_CATEGORY" val="diagram"/>
  <p:tag name="KSO_WM_TEMPLATE_INDEX" val="20168353"/>
  <p:tag name="KSO_WM_TAG_VERSION" val="1.0"/>
  <p:tag name="KSO_WM_BEAUTIFY_FLAG" val="#wm#"/>
  <p:tag name="KSO_WM_UNIT_TYPE" val="l_i"/>
  <p:tag name="KSO_WM_UNIT_INDEX" val="1_3"/>
  <p:tag name="KSO_WM_UNIT_ID" val="diagram20168353_2*l_i*1_3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9.xml><?xml version="1.0" encoding="utf-8"?>
<p:tagLst xmlns:p="http://schemas.openxmlformats.org/presentationml/2006/main">
  <p:tag name="KSO_WM_TEMPLATE_CATEGORY" val="diagram"/>
  <p:tag name="KSO_WM_TEMPLATE_INDEX" val="20168353"/>
  <p:tag name="KSO_WM_TAG_VERSION" val="1.0"/>
  <p:tag name="KSO_WM_BEAUTIFY_FLAG" val="#wm#"/>
  <p:tag name="KSO_WM_UNIT_TYPE" val="l_i"/>
  <p:tag name="KSO_WM_UNIT_INDEX" val="1_4"/>
  <p:tag name="KSO_WM_UNIT_ID" val="diagram20168353_2*l_i*1_4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840</Words>
  <Application>WPS 演示</Application>
  <PresentationFormat>宽屏</PresentationFormat>
  <Paragraphs>41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4" baseType="lpstr">
      <vt:lpstr>Arial</vt:lpstr>
      <vt:lpstr>宋体</vt:lpstr>
      <vt:lpstr>Wingdings</vt:lpstr>
      <vt:lpstr>庞门正道标题体</vt:lpstr>
      <vt:lpstr>等线</vt:lpstr>
      <vt:lpstr>微软雅黑</vt:lpstr>
      <vt:lpstr>Arial Unicode MS</vt:lpstr>
      <vt:lpstr>等线 Light</vt:lpstr>
      <vt:lpstr>Calibri</vt:lpstr>
      <vt:lpstr>Tempus Sans ITC</vt:lpstr>
      <vt:lpstr>幼圆</vt:lpstr>
      <vt:lpstr>Segoe Print</vt:lpstr>
      <vt:lpstr>Office 主题​​</vt:lpstr>
      <vt:lpstr>DM1701_OPENGD77</vt:lpstr>
      <vt:lpstr>无线电类型选择</vt:lpstr>
      <vt:lpstr>固件下载：Extras&gt;Firmware loader</vt:lpstr>
      <vt:lpstr>选择机型及固件： DM-1701/RT84&gt;&gt;Select official firmware (donor) file</vt:lpstr>
      <vt:lpstr>选择MD9600-CSV(2571V5)-V26.45.bin, 并且打开</vt:lpstr>
      <vt:lpstr>连接写频线，同时按住PTT和SK1 (PTT上方) 键打开对讲机，进入固件升级模式（红绿灯交替闪烁）</vt:lpstr>
      <vt:lpstr>选择开源固件： &gt;&gt;Select open firmware file &amp; update.&gt;&gt;OpenDM1701.bin</vt:lpstr>
      <vt:lpstr>选择OpenDM1701.bin，点击打开</vt:lpstr>
      <vt:lpstr>确定选择，进入刷机状态； 刷机完成显示如对讲机界面。</vt:lpstr>
      <vt:lpstr>写入代码插件： Extras &gt;&gt; OpenGD77 support &gt;&gt; Write codeplug</vt:lpstr>
      <vt:lpstr>写入完成： 开机显示如图所示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WPS_1624954390</cp:lastModifiedBy>
  <cp:revision>29</cp:revision>
  <cp:lastPrinted>2023-03-28T23:59:00Z</cp:lastPrinted>
  <dcterms:created xsi:type="dcterms:W3CDTF">2023-03-26T04:12:00Z</dcterms:created>
  <dcterms:modified xsi:type="dcterms:W3CDTF">2023-10-17T01:41:45Z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